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80" r:id="rId4"/>
    <p:sldId id="271" r:id="rId5"/>
    <p:sldId id="283" r:id="rId6"/>
    <p:sldId id="275" r:id="rId7"/>
    <p:sldId id="274" r:id="rId8"/>
    <p:sldId id="279" r:id="rId9"/>
    <p:sldId id="277" r:id="rId10"/>
    <p:sldId id="278" r:id="rId11"/>
    <p:sldId id="282" r:id="rId12"/>
    <p:sldId id="273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4023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012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3302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8672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4032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0366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1593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887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7808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3708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1765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D175E-636E-4425-B592-7D4260801443}" type="datetimeFigureOut">
              <a:rPr lang="en-CA" smtClean="0"/>
              <a:t>2021-09-06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75FDD-5524-4ECD-810E-C30F5ABD91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5176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AIDE MELCC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32106"/>
          </a:xfrm>
        </p:spPr>
        <p:txBody>
          <a:bodyPr/>
          <a:lstStyle/>
          <a:p>
            <a:r>
              <a:rPr lang="fr-FR" dirty="0" err="1" smtClean="0"/>
              <a:t>Wireframes</a:t>
            </a:r>
            <a:endParaRPr lang="en-CA" dirty="0" smtClean="0"/>
          </a:p>
          <a:p>
            <a:r>
              <a:rPr lang="fr-FR" dirty="0" smtClean="0"/>
              <a:t>Filtrer/Copier/Coller Multi-Labels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10040644" y="5832630"/>
            <a:ext cx="1853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dirty="0" smtClean="0"/>
              <a:t>Vincent Le Falher </a:t>
            </a:r>
          </a:p>
          <a:p>
            <a:pPr algn="r"/>
            <a:r>
              <a:rPr lang="fr-FR" dirty="0" smtClean="0"/>
              <a:t>2021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5283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657" y="175736"/>
            <a:ext cx="9016765" cy="643793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94853" y="3082745"/>
            <a:ext cx="202491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Sélection de la tuile</a:t>
            </a: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519766" y="2207419"/>
            <a:ext cx="5759840" cy="105999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Échantillon</a:t>
            </a:r>
          </a:p>
          <a:p>
            <a:r>
              <a:rPr lang="fr-FR" dirty="0" smtClean="0"/>
              <a:t>224 x 224px</a:t>
            </a:r>
            <a:r>
              <a:rPr lang="en-CA" dirty="0" smtClean="0"/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39524" y="1679532"/>
            <a:ext cx="145988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annotée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519766" y="1528763"/>
            <a:ext cx="6088453" cy="33543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240957" y="752237"/>
            <a:ext cx="220308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Annotations collées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851709" y="1849277"/>
            <a:ext cx="1754497" cy="73390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9329530" y="1166191"/>
            <a:ext cx="1050345" cy="62689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0987547" y="1260770"/>
            <a:ext cx="546823" cy="1560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Rectangle 23"/>
          <p:cNvSpPr/>
          <p:nvPr/>
        </p:nvSpPr>
        <p:spPr>
          <a:xfrm>
            <a:off x="9909286" y="579080"/>
            <a:ext cx="1987995" cy="530915"/>
          </a:xfrm>
          <a:prstGeom prst="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sz="1050" dirty="0" smtClean="0"/>
              <a:t>(nouveau)</a:t>
            </a:r>
          </a:p>
          <a:p>
            <a:pPr algn="ctr"/>
            <a:r>
              <a:rPr lang="fr-FR" dirty="0" smtClean="0"/>
              <a:t>Coller </a:t>
            </a:r>
            <a:r>
              <a:rPr lang="fr-FR" dirty="0" smtClean="0"/>
              <a:t>/ Fusionner </a:t>
            </a:r>
            <a:r>
              <a:rPr lang="fr-FR" baseline="30000" dirty="0" smtClean="0"/>
              <a:t>1</a:t>
            </a:r>
          </a:p>
        </p:txBody>
      </p:sp>
      <p:sp>
        <p:nvSpPr>
          <p:cNvPr id="4" name="Rectangle 3"/>
          <p:cNvSpPr/>
          <p:nvPr/>
        </p:nvSpPr>
        <p:spPr>
          <a:xfrm>
            <a:off x="122079" y="5840578"/>
            <a:ext cx="27704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 smtClean="0"/>
              <a:t>1. Coller: supprimer les labels existants et ajouter ceux copiés.</a:t>
            </a:r>
            <a:br>
              <a:rPr lang="fr-FR" sz="1200" dirty="0" smtClean="0"/>
            </a:br>
            <a:r>
              <a:rPr lang="fr-FR" sz="1200" dirty="0" smtClean="0"/>
              <a:t>Fusionner: ajouter les labels à ceux déjà existants </a:t>
            </a:r>
            <a:r>
              <a:rPr lang="fr-FR" sz="1200" dirty="0"/>
              <a:t>("</a:t>
            </a:r>
            <a:r>
              <a:rPr lang="fr-FR" sz="1200" dirty="0" err="1"/>
              <a:t>merge</a:t>
            </a:r>
            <a:r>
              <a:rPr lang="fr-FR" sz="1200" dirty="0"/>
              <a:t>")</a:t>
            </a:r>
            <a:r>
              <a:rPr lang="fr-FR" sz="1200" dirty="0" smtClean="0"/>
              <a:t>.</a:t>
            </a:r>
            <a:endParaRPr lang="fr-FR" sz="1200" baseline="30000" dirty="0"/>
          </a:p>
        </p:txBody>
      </p:sp>
    </p:spTree>
    <p:extLst>
      <p:ext uri="{BB962C8B-B14F-4D97-AF65-F5344CB8AC3E}">
        <p14:creationId xmlns:p14="http://schemas.microsoft.com/office/powerpoint/2010/main" val="2870022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Autres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0143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093" y="154305"/>
            <a:ext cx="9121766" cy="651426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7362" y="1969246"/>
            <a:ext cx="202491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Sélection de la tuile</a:t>
            </a: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802275" y="1500189"/>
            <a:ext cx="5748794" cy="653723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9789633" y="1859190"/>
            <a:ext cx="1873188" cy="73017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Échantillon</a:t>
            </a:r>
          </a:p>
          <a:p>
            <a:r>
              <a:rPr lang="fr-FR" dirty="0"/>
              <a:t>224 x 224px</a:t>
            </a:r>
            <a:r>
              <a:rPr lang="en-CA" dirty="0"/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36987" y="2631708"/>
            <a:ext cx="150566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</a:t>
            </a:r>
            <a:r>
              <a:rPr lang="fr-FR" dirty="0" err="1" smtClean="0"/>
              <a:t>labelisée</a:t>
            </a:r>
            <a:endParaRPr lang="fr-FR" dirty="0" smtClean="0"/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2542656" y="1892887"/>
            <a:ext cx="6008413" cy="923487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88454" y="4096063"/>
            <a:ext cx="1924052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non </a:t>
            </a:r>
            <a:r>
              <a:rPr lang="fr-FR" dirty="0" err="1" smtClean="0"/>
              <a:t>labelisée</a:t>
            </a:r>
            <a:endParaRPr lang="fr-FR" dirty="0" smtClean="0"/>
          </a:p>
        </p:txBody>
      </p:sp>
      <p:cxnSp>
        <p:nvCxnSpPr>
          <p:cNvPr id="19" name="Straight Arrow Connector 18"/>
          <p:cNvCxnSpPr>
            <a:stCxn id="18" idx="3"/>
          </p:cNvCxnSpPr>
          <p:nvPr/>
        </p:nvCxnSpPr>
        <p:spPr>
          <a:xfrm>
            <a:off x="2712506" y="4280729"/>
            <a:ext cx="2008159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9970474" y="784535"/>
            <a:ext cx="1662559" cy="5100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5781" y="854661"/>
            <a:ext cx="1550444" cy="17519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5780" y="1049753"/>
            <a:ext cx="1550445" cy="192711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5779363" y="901140"/>
            <a:ext cx="324922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Labels de la tuile sélectionnée</a:t>
            </a:r>
          </a:p>
        </p:txBody>
      </p:sp>
      <p:cxnSp>
        <p:nvCxnSpPr>
          <p:cNvPr id="24" name="Straight Arrow Connector 23"/>
          <p:cNvCxnSpPr>
            <a:stCxn id="23" idx="3"/>
          </p:cNvCxnSpPr>
          <p:nvPr/>
        </p:nvCxnSpPr>
        <p:spPr>
          <a:xfrm flipV="1">
            <a:off x="9028590" y="1039575"/>
            <a:ext cx="895076" cy="46231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9084365" y="1171862"/>
            <a:ext cx="868018" cy="656654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44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125" y="225743"/>
            <a:ext cx="8955742" cy="6404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7362" y="1969246"/>
            <a:ext cx="202491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Sélection de la tuile</a:t>
            </a: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802275" y="1491450"/>
            <a:ext cx="5777845" cy="66246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9911419" y="809126"/>
            <a:ext cx="1826105" cy="4971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Échantillon</a:t>
            </a:r>
          </a:p>
          <a:p>
            <a:r>
              <a:rPr lang="fr-FR" dirty="0"/>
              <a:t>224 x 224px</a:t>
            </a:r>
            <a:r>
              <a:rPr lang="en-CA" dirty="0"/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36987" y="2631708"/>
            <a:ext cx="150566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</a:t>
            </a:r>
            <a:r>
              <a:rPr lang="fr-FR" dirty="0" err="1" smtClean="0"/>
              <a:t>labelisée</a:t>
            </a:r>
            <a:endParaRPr lang="fr-FR" dirty="0" smtClean="0"/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2542656" y="1929840"/>
            <a:ext cx="6121284" cy="886534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88454" y="4096063"/>
            <a:ext cx="1924052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non </a:t>
            </a:r>
            <a:r>
              <a:rPr lang="fr-FR" dirty="0" err="1" smtClean="0"/>
              <a:t>labelisée</a:t>
            </a:r>
            <a:endParaRPr lang="fr-FR" dirty="0" smtClean="0"/>
          </a:p>
        </p:txBody>
      </p:sp>
      <p:cxnSp>
        <p:nvCxnSpPr>
          <p:cNvPr id="19" name="Straight Arrow Connector 18"/>
          <p:cNvCxnSpPr>
            <a:stCxn id="18" idx="3"/>
          </p:cNvCxnSpPr>
          <p:nvPr/>
        </p:nvCxnSpPr>
        <p:spPr>
          <a:xfrm>
            <a:off x="2712506" y="4280729"/>
            <a:ext cx="2008159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779363" y="901140"/>
            <a:ext cx="324922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Labels de la tuile sélectionnée</a:t>
            </a:r>
          </a:p>
        </p:txBody>
      </p:sp>
      <p:cxnSp>
        <p:nvCxnSpPr>
          <p:cNvPr id="21" name="Straight Arrow Connector 20"/>
          <p:cNvCxnSpPr>
            <a:stCxn id="20" idx="3"/>
          </p:cNvCxnSpPr>
          <p:nvPr/>
        </p:nvCxnSpPr>
        <p:spPr>
          <a:xfrm flipV="1">
            <a:off x="9028590" y="1043127"/>
            <a:ext cx="814383" cy="42679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5781" y="854661"/>
            <a:ext cx="1550444" cy="17519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5780" y="1049753"/>
            <a:ext cx="1550445" cy="19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14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 smtClean="0"/>
              <a:t>Wireframes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5808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1067" y="144062"/>
            <a:ext cx="9126146" cy="652891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66618" y="3432006"/>
            <a:ext cx="202491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Sélection de la tuile</a:t>
            </a: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391531" y="2886089"/>
            <a:ext cx="5202275" cy="730583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143461" y="680050"/>
            <a:ext cx="357506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Groupes et labels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801224" y="1893093"/>
            <a:ext cx="1850232" cy="442912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0601325" y="1100138"/>
            <a:ext cx="14288" cy="728378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Échantillon</a:t>
            </a:r>
          </a:p>
          <a:p>
            <a:r>
              <a:rPr lang="fr-FR" dirty="0" smtClean="0"/>
              <a:t>224 x 224px</a:t>
            </a:r>
            <a:r>
              <a:rPr lang="en-CA" dirty="0" smtClean="0"/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59879" y="2631708"/>
            <a:ext cx="145988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annotée</a:t>
            </a:r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2519766" y="1893093"/>
            <a:ext cx="6074165" cy="923281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811346" y="4096063"/>
            <a:ext cx="1878271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non annotée</a:t>
            </a:r>
          </a:p>
        </p:txBody>
      </p:sp>
      <p:cxnSp>
        <p:nvCxnSpPr>
          <p:cNvPr id="19" name="Straight Arrow Connector 18"/>
          <p:cNvCxnSpPr>
            <a:stCxn id="18" idx="3"/>
          </p:cNvCxnSpPr>
          <p:nvPr/>
        </p:nvCxnSpPr>
        <p:spPr>
          <a:xfrm flipV="1">
            <a:off x="2689617" y="3945940"/>
            <a:ext cx="3918352" cy="334789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842127" y="6029042"/>
            <a:ext cx="134998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Sauvegarder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2264569" y="6213708"/>
            <a:ext cx="6936581" cy="1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31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79495"/>
            <a:ext cx="9121766" cy="651426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7362" y="1969246"/>
            <a:ext cx="202491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Sélection de la tuile</a:t>
            </a: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802275" y="1491450"/>
            <a:ext cx="5667022" cy="66246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143461" y="680050"/>
            <a:ext cx="357506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Annotations de la tuile sélectionnée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714870" y="1893094"/>
            <a:ext cx="1772042" cy="73861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0601325" y="1100138"/>
            <a:ext cx="14288" cy="728378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Échantillon</a:t>
            </a:r>
          </a:p>
          <a:p>
            <a:r>
              <a:rPr lang="fr-FR" dirty="0" smtClean="0"/>
              <a:t>224 x 224px</a:t>
            </a:r>
            <a:r>
              <a:rPr lang="en-CA" dirty="0" smtClean="0"/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59879" y="2631708"/>
            <a:ext cx="145988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annotée</a:t>
            </a:r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2519766" y="1893094"/>
            <a:ext cx="5949531" cy="92328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811346" y="4096063"/>
            <a:ext cx="1878271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non annotée</a:t>
            </a:r>
          </a:p>
        </p:txBody>
      </p:sp>
      <p:cxnSp>
        <p:nvCxnSpPr>
          <p:cNvPr id="19" name="Straight Arrow Connector 18"/>
          <p:cNvCxnSpPr>
            <a:stCxn id="18" idx="3"/>
          </p:cNvCxnSpPr>
          <p:nvPr/>
        </p:nvCxnSpPr>
        <p:spPr>
          <a:xfrm>
            <a:off x="2689617" y="4280729"/>
            <a:ext cx="1818089" cy="5521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6969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Échantillon</a:t>
            </a:r>
          </a:p>
          <a:p>
            <a:r>
              <a:rPr lang="fr-FR" dirty="0"/>
              <a:t>224 x 224px</a:t>
            </a:r>
            <a:r>
              <a:rPr lang="en-CA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980" y="214849"/>
            <a:ext cx="8704996" cy="6443404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641895" y="2613492"/>
            <a:ext cx="1782091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Zoom </a:t>
            </a:r>
            <a:r>
              <a:rPr lang="fr-FR" dirty="0" err="1" smtClean="0"/>
              <a:t>OpenLayer</a:t>
            </a:r>
            <a:endParaRPr lang="fr-FR" dirty="0" smtClean="0"/>
          </a:p>
        </p:txBody>
      </p:sp>
      <p:cxnSp>
        <p:nvCxnSpPr>
          <p:cNvPr id="25" name="Straight Arrow Connector 24"/>
          <p:cNvCxnSpPr>
            <a:stCxn id="24" idx="3"/>
          </p:cNvCxnSpPr>
          <p:nvPr/>
        </p:nvCxnSpPr>
        <p:spPr>
          <a:xfrm>
            <a:off x="2423986" y="2798158"/>
            <a:ext cx="1866177" cy="5521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9754479" y="682844"/>
            <a:ext cx="172226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Groupes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10601325" y="1100138"/>
            <a:ext cx="14288" cy="728378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9868292" y="1876478"/>
            <a:ext cx="1850232" cy="108973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ectangle 28"/>
          <p:cNvSpPr/>
          <p:nvPr/>
        </p:nvSpPr>
        <p:spPr>
          <a:xfrm>
            <a:off x="115410" y="4006454"/>
            <a:ext cx="2831976" cy="9233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Plusieurs </a:t>
            </a:r>
            <a:r>
              <a:rPr lang="fr-FR" dirty="0"/>
              <a:t>"</a:t>
            </a:r>
            <a:r>
              <a:rPr lang="fr-FR" dirty="0" smtClean="0"/>
              <a:t>images" (cartes)</a:t>
            </a:r>
          </a:p>
          <a:p>
            <a:pPr algn="ctr"/>
            <a:r>
              <a:rPr lang="fr-FR" dirty="0" smtClean="0"/>
              <a:t>UI </a:t>
            </a:r>
            <a:r>
              <a:rPr lang="fr-FR" dirty="0" err="1" smtClean="0"/>
              <a:t>OpenLayer</a:t>
            </a:r>
            <a:r>
              <a:rPr lang="fr-FR" dirty="0" smtClean="0"/>
              <a:t> </a:t>
            </a:r>
            <a:r>
              <a:rPr lang="fr-FR" dirty="0" err="1" smtClean="0"/>
              <a:t>Geojson</a:t>
            </a:r>
            <a:endParaRPr lang="fr-FR" dirty="0" smtClean="0"/>
          </a:p>
          <a:p>
            <a:pPr algn="ctr"/>
            <a:r>
              <a:rPr lang="fr-FR" dirty="0" smtClean="0"/>
              <a:t>Non géo référencée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2378782" y="3719744"/>
            <a:ext cx="1119020" cy="355107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9" idx="3"/>
          </p:cNvCxnSpPr>
          <p:nvPr/>
        </p:nvCxnSpPr>
        <p:spPr>
          <a:xfrm>
            <a:off x="2947386" y="4468119"/>
            <a:ext cx="692459" cy="63036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9719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229" y="182880"/>
            <a:ext cx="9122214" cy="651412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7362" y="1969246"/>
            <a:ext cx="202491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Sélection de la tuile</a:t>
            </a: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802275" y="1491450"/>
            <a:ext cx="5667022" cy="66246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771861" y="666214"/>
            <a:ext cx="357506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Annotations de la tuile sélectionnée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717578" y="1909436"/>
            <a:ext cx="1800097" cy="71279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0168494" y="1073969"/>
            <a:ext cx="71270" cy="74871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Échantillon</a:t>
            </a:r>
          </a:p>
          <a:p>
            <a:r>
              <a:rPr lang="fr-FR" dirty="0" smtClean="0"/>
              <a:t>224 x 224px</a:t>
            </a:r>
            <a:r>
              <a:rPr lang="en-CA" dirty="0" smtClean="0"/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59879" y="2631708"/>
            <a:ext cx="145988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annotée</a:t>
            </a:r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2519766" y="1909436"/>
            <a:ext cx="5949531" cy="906938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811346" y="4096063"/>
            <a:ext cx="1878271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non annotée</a:t>
            </a:r>
          </a:p>
        </p:txBody>
      </p:sp>
      <p:cxnSp>
        <p:nvCxnSpPr>
          <p:cNvPr id="19" name="Straight Arrow Connector 18"/>
          <p:cNvCxnSpPr>
            <a:stCxn id="18" idx="3"/>
          </p:cNvCxnSpPr>
          <p:nvPr/>
        </p:nvCxnSpPr>
        <p:spPr>
          <a:xfrm>
            <a:off x="2689617" y="4280729"/>
            <a:ext cx="1803802" cy="2695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0332718" y="1226557"/>
            <a:ext cx="1089660" cy="2362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11052312" y="628233"/>
            <a:ext cx="755375" cy="530915"/>
          </a:xfrm>
          <a:prstGeom prst="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sz="1050" dirty="0" smtClean="0"/>
              <a:t>(nouveau)</a:t>
            </a:r>
            <a:endParaRPr lang="fr-FR" sz="1400" dirty="0" smtClean="0"/>
          </a:p>
          <a:p>
            <a:pPr algn="ctr"/>
            <a:r>
              <a:rPr lang="fr-FR" dirty="0" smtClean="0"/>
              <a:t>Outils</a:t>
            </a:r>
            <a:endParaRPr lang="fr-FR" dirty="0" smtClean="0"/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10652994" y="887472"/>
            <a:ext cx="350938" cy="29614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202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549" y="175218"/>
            <a:ext cx="9134251" cy="652272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7362" y="1969246"/>
            <a:ext cx="202491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Sélection de la tuile</a:t>
            </a: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802275" y="1491450"/>
            <a:ext cx="5745698" cy="66246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838122" y="701457"/>
            <a:ext cx="358741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Annotations de la tuile sélectionnée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801639" y="1915625"/>
            <a:ext cx="1854642" cy="66446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0290966" y="1070789"/>
            <a:ext cx="111649" cy="84483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Échantillon</a:t>
            </a:r>
          </a:p>
          <a:p>
            <a:r>
              <a:rPr lang="fr-FR" dirty="0" smtClean="0"/>
              <a:t>224 x 224px</a:t>
            </a:r>
            <a:r>
              <a:rPr lang="en-CA" dirty="0" smtClean="0"/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59879" y="2631708"/>
            <a:ext cx="145988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annotée</a:t>
            </a:r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2519766" y="1915625"/>
            <a:ext cx="6079855" cy="900749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811346" y="4096063"/>
            <a:ext cx="1878271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non annotée</a:t>
            </a:r>
          </a:p>
        </p:txBody>
      </p:sp>
      <p:cxnSp>
        <p:nvCxnSpPr>
          <p:cNvPr id="19" name="Straight Arrow Connector 18"/>
          <p:cNvCxnSpPr>
            <a:stCxn id="18" idx="3"/>
          </p:cNvCxnSpPr>
          <p:nvPr/>
        </p:nvCxnSpPr>
        <p:spPr>
          <a:xfrm>
            <a:off x="2689617" y="4280729"/>
            <a:ext cx="1946677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0455502" y="1237512"/>
            <a:ext cx="255096" cy="20384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/>
          <p:cNvSpPr/>
          <p:nvPr/>
        </p:nvSpPr>
        <p:spPr>
          <a:xfrm>
            <a:off x="11143018" y="617060"/>
            <a:ext cx="757434" cy="530915"/>
          </a:xfrm>
          <a:prstGeom prst="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sz="1050" dirty="0"/>
              <a:t>(nouveau)</a:t>
            </a:r>
            <a:endParaRPr lang="fr-FR" sz="1400" dirty="0"/>
          </a:p>
          <a:p>
            <a:pPr algn="ctr"/>
            <a:r>
              <a:rPr lang="fr-FR" dirty="0" smtClean="0"/>
              <a:t>Filtre</a:t>
            </a:r>
            <a:endParaRPr lang="fr-FR" dirty="0" smtClean="0"/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10621800" y="801726"/>
            <a:ext cx="483142" cy="40030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13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275" y="168592"/>
            <a:ext cx="9126503" cy="651718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777362" y="1969246"/>
            <a:ext cx="202491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Sélection de la tuile</a:t>
            </a: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802275" y="1533168"/>
            <a:ext cx="5757117" cy="620744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771861" y="666214"/>
            <a:ext cx="357506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Annotations de la tuile sélectionnée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767586" y="1909436"/>
            <a:ext cx="1800097" cy="71279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0254222" y="1073969"/>
            <a:ext cx="71270" cy="74871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Échantillon</a:t>
            </a:r>
          </a:p>
          <a:p>
            <a:r>
              <a:rPr lang="fr-FR" dirty="0" smtClean="0"/>
              <a:t>224 x 224px</a:t>
            </a:r>
            <a:r>
              <a:rPr lang="en-CA" dirty="0" smtClean="0"/>
              <a:t>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576181" y="1257056"/>
            <a:ext cx="461010" cy="1467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10952922" y="628233"/>
            <a:ext cx="882686" cy="530915"/>
          </a:xfrm>
          <a:prstGeom prst="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sz="1050" dirty="0" smtClean="0"/>
              <a:t>(nouveau) </a:t>
            </a:r>
            <a:r>
              <a:rPr lang="fr-FR" dirty="0" smtClean="0"/>
              <a:t>Copie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362390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919" y="208724"/>
            <a:ext cx="9089924" cy="648670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94853" y="3082745"/>
            <a:ext cx="202491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Sélection de la tuile</a:t>
            </a: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519766" y="2289336"/>
            <a:ext cx="5724122" cy="978075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901112" y="701457"/>
            <a:ext cx="212502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 smtClean="0"/>
              <a:t>Aucune annotation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788602" y="1915625"/>
            <a:ext cx="1836279" cy="438665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0251755" y="1070789"/>
            <a:ext cx="111649" cy="84483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6119" y="389215"/>
            <a:ext cx="139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Échantillon</a:t>
            </a:r>
          </a:p>
          <a:p>
            <a:r>
              <a:rPr lang="fr-FR" dirty="0" smtClean="0"/>
              <a:t>224 x 224px</a:t>
            </a:r>
            <a:r>
              <a:rPr lang="en-CA" dirty="0" smtClean="0"/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39524" y="1679532"/>
            <a:ext cx="145988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Tuile annotée</a:t>
            </a:r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2499411" y="1563522"/>
            <a:ext cx="6094520" cy="30067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98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220</Words>
  <Application>Microsoft Office PowerPoint</Application>
  <PresentationFormat>Widescreen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AIDE MELCC</vt:lpstr>
      <vt:lpstr>Wireframes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Autres</vt:lpstr>
      <vt:lpstr>PowerPoint Presentation</vt:lpstr>
      <vt:lpstr>PowerPoint Presentation</vt:lpstr>
    </vt:vector>
  </TitlesOfParts>
  <Company>BELL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AIDE MELCC</dc:title>
  <dc:creator>Le Falher, Vincent</dc:creator>
  <cp:lastModifiedBy>Le Falher, Vincent</cp:lastModifiedBy>
  <cp:revision>36</cp:revision>
  <dcterms:created xsi:type="dcterms:W3CDTF">2021-07-05T03:12:40Z</dcterms:created>
  <dcterms:modified xsi:type="dcterms:W3CDTF">2021-09-07T01:21:51Z</dcterms:modified>
</cp:coreProperties>
</file>

<file path=docProps/thumbnail.jpeg>
</file>